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Open Sans" charset="1" panose="00000000000000000000"/>
      <p:regular r:id="rId24"/>
    </p:embeddedFont>
    <p:embeddedFont>
      <p:font typeface="Open Sans Bold" charset="1" panose="00000000000000000000"/>
      <p:regular r:id="rId25"/>
    </p:embeddedFont>
    <p:embeddedFont>
      <p:font typeface="Barlow Condensed Bold" charset="1" panose="00000806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37635" y="2961238"/>
            <a:ext cx="6853647" cy="4566242"/>
          </a:xfrm>
          <a:custGeom>
            <a:avLst/>
            <a:gdLst/>
            <a:ahLst/>
            <a:cxnLst/>
            <a:rect r="r" b="b" t="t" l="l"/>
            <a:pathLst>
              <a:path h="4566242" w="6853647">
                <a:moveTo>
                  <a:pt x="0" y="0"/>
                </a:moveTo>
                <a:lnTo>
                  <a:pt x="6853647" y="0"/>
                </a:lnTo>
                <a:lnTo>
                  <a:pt x="6853647" y="4566242"/>
                </a:lnTo>
                <a:lnTo>
                  <a:pt x="0" y="4566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9108" y="441474"/>
            <a:ext cx="1837042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Pham Ninh Phuong Thao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4414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4414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4414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4414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05887" y="2740639"/>
            <a:ext cx="8924186" cy="26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61"/>
              </a:lnSpc>
              <a:spcBef>
                <a:spcPct val="0"/>
              </a:spcBef>
            </a:pPr>
            <a:r>
              <a:rPr lang="en-US" b="true" sz="15329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Website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58852" y="4627846"/>
            <a:ext cx="10588530" cy="262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61"/>
              </a:lnSpc>
              <a:spcBef>
                <a:spcPct val="0"/>
              </a:spcBef>
            </a:pPr>
            <a:r>
              <a:rPr lang="en-US" b="true" sz="15329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Wordpress.org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42873" y="2551274"/>
            <a:ext cx="11301259" cy="5184453"/>
          </a:xfrm>
          <a:custGeom>
            <a:avLst/>
            <a:gdLst/>
            <a:ahLst/>
            <a:cxnLst/>
            <a:rect r="r" b="b" t="t" l="l"/>
            <a:pathLst>
              <a:path h="5184453" w="11301259">
                <a:moveTo>
                  <a:pt x="0" y="0"/>
                </a:moveTo>
                <a:lnTo>
                  <a:pt x="11301259" y="0"/>
                </a:lnTo>
                <a:lnTo>
                  <a:pt x="11301259" y="5184452"/>
                </a:lnTo>
                <a:lnTo>
                  <a:pt x="0" y="5184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9108" y="4414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4414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4414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4414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4414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82788" y="4521872"/>
            <a:ext cx="4125510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Homepage</a:t>
            </a:r>
          </a:p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Design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73588" y="2174678"/>
            <a:ext cx="10846897" cy="5937645"/>
          </a:xfrm>
          <a:custGeom>
            <a:avLst/>
            <a:gdLst/>
            <a:ahLst/>
            <a:cxnLst/>
            <a:rect r="r" b="b" t="t" l="l"/>
            <a:pathLst>
              <a:path h="5937645" w="10846897">
                <a:moveTo>
                  <a:pt x="0" y="0"/>
                </a:moveTo>
                <a:lnTo>
                  <a:pt x="10846896" y="0"/>
                </a:lnTo>
                <a:lnTo>
                  <a:pt x="10846896" y="5937644"/>
                </a:lnTo>
                <a:lnTo>
                  <a:pt x="0" y="5937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02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9108" y="4414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4414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4414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4414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4414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46224" y="4716462"/>
            <a:ext cx="412551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Text Edit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39108" y="1295794"/>
            <a:ext cx="3332835" cy="7695412"/>
          </a:xfrm>
          <a:custGeom>
            <a:avLst/>
            <a:gdLst/>
            <a:ahLst/>
            <a:cxnLst/>
            <a:rect r="r" b="b" t="t" l="l"/>
            <a:pathLst>
              <a:path h="7695412" w="3332835">
                <a:moveTo>
                  <a:pt x="0" y="0"/>
                </a:moveTo>
                <a:lnTo>
                  <a:pt x="3332835" y="0"/>
                </a:lnTo>
                <a:lnTo>
                  <a:pt x="3332835" y="7695412"/>
                </a:lnTo>
                <a:lnTo>
                  <a:pt x="0" y="769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5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12338" y="1295794"/>
            <a:ext cx="3232073" cy="7695412"/>
          </a:xfrm>
          <a:custGeom>
            <a:avLst/>
            <a:gdLst/>
            <a:ahLst/>
            <a:cxnLst/>
            <a:rect r="r" b="b" t="t" l="l"/>
            <a:pathLst>
              <a:path h="7695412" w="3232073">
                <a:moveTo>
                  <a:pt x="0" y="0"/>
                </a:moveTo>
                <a:lnTo>
                  <a:pt x="3232073" y="0"/>
                </a:lnTo>
                <a:lnTo>
                  <a:pt x="3232073" y="7695412"/>
                </a:lnTo>
                <a:lnTo>
                  <a:pt x="0" y="7695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39108" y="4414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40842" y="4414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85046" y="4414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54289" y="4414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8530" y="4414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64236" y="4716462"/>
            <a:ext cx="412551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Elements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42873" y="2459451"/>
            <a:ext cx="11301259" cy="5368098"/>
          </a:xfrm>
          <a:custGeom>
            <a:avLst/>
            <a:gdLst/>
            <a:ahLst/>
            <a:cxnLst/>
            <a:rect r="r" b="b" t="t" l="l"/>
            <a:pathLst>
              <a:path h="5368098" w="11301259">
                <a:moveTo>
                  <a:pt x="0" y="0"/>
                </a:moveTo>
                <a:lnTo>
                  <a:pt x="11301259" y="0"/>
                </a:lnTo>
                <a:lnTo>
                  <a:pt x="11301259" y="5368098"/>
                </a:lnTo>
                <a:lnTo>
                  <a:pt x="0" y="5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9108" y="4414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4414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4414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4414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4414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33790" y="4595615"/>
            <a:ext cx="412551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Products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25366" y="2129816"/>
            <a:ext cx="12557018" cy="6027369"/>
          </a:xfrm>
          <a:custGeom>
            <a:avLst/>
            <a:gdLst/>
            <a:ahLst/>
            <a:cxnLst/>
            <a:rect r="r" b="b" t="t" l="l"/>
            <a:pathLst>
              <a:path h="6027369" w="12557018">
                <a:moveTo>
                  <a:pt x="0" y="0"/>
                </a:moveTo>
                <a:lnTo>
                  <a:pt x="12557018" y="0"/>
                </a:lnTo>
                <a:lnTo>
                  <a:pt x="12557018" y="6027368"/>
                </a:lnTo>
                <a:lnTo>
                  <a:pt x="0" y="6027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9108" y="4414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4414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4414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4414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4414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22018" y="4716462"/>
            <a:ext cx="412551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Products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58230" y="3387263"/>
            <a:ext cx="11301259" cy="4026074"/>
          </a:xfrm>
          <a:custGeom>
            <a:avLst/>
            <a:gdLst/>
            <a:ahLst/>
            <a:cxnLst/>
            <a:rect r="r" b="b" t="t" l="l"/>
            <a:pathLst>
              <a:path h="4026074" w="11301259">
                <a:moveTo>
                  <a:pt x="0" y="0"/>
                </a:moveTo>
                <a:lnTo>
                  <a:pt x="11301259" y="0"/>
                </a:lnTo>
                <a:lnTo>
                  <a:pt x="11301259" y="4026073"/>
                </a:lnTo>
                <a:lnTo>
                  <a:pt x="0" y="402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9108" y="4414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4414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4414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4414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4414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93793" y="4520824"/>
            <a:ext cx="4125510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Creating Categories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02151" y="559509"/>
            <a:ext cx="9996259" cy="4823195"/>
          </a:xfrm>
          <a:custGeom>
            <a:avLst/>
            <a:gdLst/>
            <a:ahLst/>
            <a:cxnLst/>
            <a:rect r="r" b="b" t="t" l="l"/>
            <a:pathLst>
              <a:path h="4823195" w="9996259">
                <a:moveTo>
                  <a:pt x="0" y="0"/>
                </a:moveTo>
                <a:lnTo>
                  <a:pt x="9996260" y="0"/>
                </a:lnTo>
                <a:lnTo>
                  <a:pt x="9996260" y="4823195"/>
                </a:lnTo>
                <a:lnTo>
                  <a:pt x="0" y="4823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2873" y="5143500"/>
            <a:ext cx="10155537" cy="3935271"/>
          </a:xfrm>
          <a:custGeom>
            <a:avLst/>
            <a:gdLst/>
            <a:ahLst/>
            <a:cxnLst/>
            <a:rect r="r" b="b" t="t" l="l"/>
            <a:pathLst>
              <a:path h="3935271" w="10155537">
                <a:moveTo>
                  <a:pt x="0" y="0"/>
                </a:moveTo>
                <a:lnTo>
                  <a:pt x="10155538" y="0"/>
                </a:lnTo>
                <a:lnTo>
                  <a:pt x="10155538" y="3935271"/>
                </a:lnTo>
                <a:lnTo>
                  <a:pt x="0" y="3935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40842" y="4414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4414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4414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4414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33790" y="4399978"/>
            <a:ext cx="412551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Cart Page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917175" y="1865245"/>
            <a:ext cx="11301259" cy="5919034"/>
          </a:xfrm>
          <a:custGeom>
            <a:avLst/>
            <a:gdLst/>
            <a:ahLst/>
            <a:cxnLst/>
            <a:rect r="r" b="b" t="t" l="l"/>
            <a:pathLst>
              <a:path h="5919034" w="11301259">
                <a:moveTo>
                  <a:pt x="0" y="0"/>
                </a:moveTo>
                <a:lnTo>
                  <a:pt x="11301258" y="0"/>
                </a:lnTo>
                <a:lnTo>
                  <a:pt x="11301258" y="5919035"/>
                </a:lnTo>
                <a:lnTo>
                  <a:pt x="0" y="5919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2873" y="4456075"/>
            <a:ext cx="4542897" cy="142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4"/>
              </a:lnSpc>
            </a:pPr>
            <a:r>
              <a:rPr lang="en-US" sz="504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eCommerce Website Structure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0788" y="710560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9108" y="4414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40842" y="4414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85046" y="4414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54289" y="4414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98530" y="4414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4365" y="5719316"/>
            <a:ext cx="4555525" cy="4567684"/>
            <a:chOff x="0" y="0"/>
            <a:chExt cx="6074033" cy="6090246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28110" t="0" r="5442" b="0"/>
            <a:stretch>
              <a:fillRect/>
            </a:stretch>
          </p:blipFill>
          <p:spPr>
            <a:xfrm flipH="false" flipV="false">
              <a:off x="0" y="0"/>
              <a:ext cx="6074033" cy="6090246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4974067" y="5719316"/>
            <a:ext cx="12285233" cy="4567684"/>
            <a:chOff x="0" y="0"/>
            <a:chExt cx="16380311" cy="6090246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5"/>
            <a:srcRect l="0" t="22097" r="0" b="22097"/>
            <a:stretch>
              <a:fillRect/>
            </a:stretch>
          </p:blipFill>
          <p:spPr>
            <a:xfrm flipH="false" flipV="false">
              <a:off x="0" y="0"/>
              <a:ext cx="16380311" cy="6090246"/>
            </a:xfrm>
            <a:prstGeom prst="rect">
              <a:avLst/>
            </a:prstGeom>
          </p:spPr>
        </p:pic>
      </p:grpSp>
      <p:sp>
        <p:nvSpPr>
          <p:cNvPr name="TextBox 22" id="22"/>
          <p:cNvSpPr txBox="true"/>
          <p:nvPr/>
        </p:nvSpPr>
        <p:spPr>
          <a:xfrm rot="0">
            <a:off x="5225193" y="3482964"/>
            <a:ext cx="7837615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 For Listening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99653" y="377888"/>
            <a:ext cx="468340" cy="460676"/>
          </a:xfrm>
          <a:custGeom>
            <a:avLst/>
            <a:gdLst/>
            <a:ahLst/>
            <a:cxnLst/>
            <a:rect r="r" b="b" t="t" l="l"/>
            <a:pathLst>
              <a:path h="460676" w="468340">
                <a:moveTo>
                  <a:pt x="0" y="0"/>
                </a:moveTo>
                <a:lnTo>
                  <a:pt x="468340" y="0"/>
                </a:lnTo>
                <a:lnTo>
                  <a:pt x="468340" y="460676"/>
                </a:lnTo>
                <a:lnTo>
                  <a:pt x="0" y="460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68206" y="2313629"/>
            <a:ext cx="11301259" cy="5311592"/>
          </a:xfrm>
          <a:custGeom>
            <a:avLst/>
            <a:gdLst/>
            <a:ahLst/>
            <a:cxnLst/>
            <a:rect r="r" b="b" t="t" l="l"/>
            <a:pathLst>
              <a:path h="5311592" w="11301259">
                <a:moveTo>
                  <a:pt x="0" y="0"/>
                </a:moveTo>
                <a:lnTo>
                  <a:pt x="11301259" y="0"/>
                </a:lnTo>
                <a:lnTo>
                  <a:pt x="11301259" y="5311592"/>
                </a:lnTo>
                <a:lnTo>
                  <a:pt x="0" y="531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08754" y="1122160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92010" y="4222750"/>
            <a:ext cx="9207707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Hosting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02115" y="159598"/>
            <a:ext cx="760739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Wordpress.org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6379" y="2417071"/>
            <a:ext cx="11983580" cy="5782077"/>
          </a:xfrm>
          <a:custGeom>
            <a:avLst/>
            <a:gdLst/>
            <a:ahLst/>
            <a:cxnLst/>
            <a:rect r="r" b="b" t="t" l="l"/>
            <a:pathLst>
              <a:path h="5782077" w="11983580">
                <a:moveTo>
                  <a:pt x="0" y="0"/>
                </a:moveTo>
                <a:lnTo>
                  <a:pt x="11983580" y="0"/>
                </a:lnTo>
                <a:lnTo>
                  <a:pt x="11983580" y="5782078"/>
                </a:lnTo>
                <a:lnTo>
                  <a:pt x="0" y="5782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30896" y="4183073"/>
            <a:ext cx="8673220" cy="1716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4"/>
              </a:lnSpc>
            </a:pPr>
            <a:r>
              <a:rPr lang="en-US" sz="6122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Change </a:t>
            </a:r>
          </a:p>
          <a:p>
            <a:pPr algn="ctr">
              <a:lnSpc>
                <a:spcPts val="6734"/>
              </a:lnSpc>
            </a:pPr>
            <a:r>
              <a:rPr lang="en-US" b="true" sz="6122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Tagline &amp; Site Title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99653" y="377888"/>
            <a:ext cx="468340" cy="460676"/>
          </a:xfrm>
          <a:custGeom>
            <a:avLst/>
            <a:gdLst/>
            <a:ahLst/>
            <a:cxnLst/>
            <a:rect r="r" b="b" t="t" l="l"/>
            <a:pathLst>
              <a:path h="460676" w="468340">
                <a:moveTo>
                  <a:pt x="0" y="0"/>
                </a:moveTo>
                <a:lnTo>
                  <a:pt x="468340" y="0"/>
                </a:lnTo>
                <a:lnTo>
                  <a:pt x="468340" y="460676"/>
                </a:lnTo>
                <a:lnTo>
                  <a:pt x="0" y="460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08754" y="1122160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702115" y="159598"/>
            <a:ext cx="760739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Wordpress.org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099653" y="377888"/>
            <a:ext cx="468340" cy="460676"/>
          </a:xfrm>
          <a:custGeom>
            <a:avLst/>
            <a:gdLst/>
            <a:ahLst/>
            <a:cxnLst/>
            <a:rect r="r" b="b" t="t" l="l"/>
            <a:pathLst>
              <a:path h="460676" w="468340">
                <a:moveTo>
                  <a:pt x="0" y="0"/>
                </a:moveTo>
                <a:lnTo>
                  <a:pt x="468340" y="0"/>
                </a:lnTo>
                <a:lnTo>
                  <a:pt x="468340" y="460676"/>
                </a:lnTo>
                <a:lnTo>
                  <a:pt x="0" y="460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08754" y="1122160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0294" y="2252650"/>
            <a:ext cx="12076659" cy="5781700"/>
          </a:xfrm>
          <a:custGeom>
            <a:avLst/>
            <a:gdLst/>
            <a:ahLst/>
            <a:cxnLst/>
            <a:rect r="r" b="b" t="t" l="l"/>
            <a:pathLst>
              <a:path h="5781700" w="12076659">
                <a:moveTo>
                  <a:pt x="0" y="0"/>
                </a:moveTo>
                <a:lnTo>
                  <a:pt x="12076659" y="0"/>
                </a:lnTo>
                <a:lnTo>
                  <a:pt x="12076659" y="5781700"/>
                </a:lnTo>
                <a:lnTo>
                  <a:pt x="0" y="5781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48352" y="4906217"/>
            <a:ext cx="7605671" cy="77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6"/>
              </a:lnSpc>
            </a:pPr>
            <a:r>
              <a:rPr lang="en-US" sz="536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Permalink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02115" y="159598"/>
            <a:ext cx="760739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Wordpress.org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99977" y="2074623"/>
            <a:ext cx="11659513" cy="5625715"/>
          </a:xfrm>
          <a:custGeom>
            <a:avLst/>
            <a:gdLst/>
            <a:ahLst/>
            <a:cxnLst/>
            <a:rect r="r" b="b" t="t" l="l"/>
            <a:pathLst>
              <a:path h="5625715" w="11659513">
                <a:moveTo>
                  <a:pt x="0" y="0"/>
                </a:moveTo>
                <a:lnTo>
                  <a:pt x="11659512" y="0"/>
                </a:lnTo>
                <a:lnTo>
                  <a:pt x="11659512" y="5625715"/>
                </a:lnTo>
                <a:lnTo>
                  <a:pt x="0" y="5625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34600" y="4222750"/>
            <a:ext cx="9207707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Theme Installing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99653" y="377888"/>
            <a:ext cx="468340" cy="460676"/>
          </a:xfrm>
          <a:custGeom>
            <a:avLst/>
            <a:gdLst/>
            <a:ahLst/>
            <a:cxnLst/>
            <a:rect r="r" b="b" t="t" l="l"/>
            <a:pathLst>
              <a:path h="460676" w="468340">
                <a:moveTo>
                  <a:pt x="0" y="0"/>
                </a:moveTo>
                <a:lnTo>
                  <a:pt x="468340" y="0"/>
                </a:lnTo>
                <a:lnTo>
                  <a:pt x="468340" y="460676"/>
                </a:lnTo>
                <a:lnTo>
                  <a:pt x="0" y="460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08754" y="1122160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702115" y="159598"/>
            <a:ext cx="760739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Wordpress.org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917175" y="1865245"/>
            <a:ext cx="11301259" cy="5919034"/>
          </a:xfrm>
          <a:custGeom>
            <a:avLst/>
            <a:gdLst/>
            <a:ahLst/>
            <a:cxnLst/>
            <a:rect r="r" b="b" t="t" l="l"/>
            <a:pathLst>
              <a:path h="5919034" w="11301259">
                <a:moveTo>
                  <a:pt x="0" y="0"/>
                </a:moveTo>
                <a:lnTo>
                  <a:pt x="11301258" y="0"/>
                </a:lnTo>
                <a:lnTo>
                  <a:pt x="11301258" y="5919035"/>
                </a:lnTo>
                <a:lnTo>
                  <a:pt x="0" y="5919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2873" y="4456075"/>
            <a:ext cx="4542897" cy="142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4"/>
              </a:lnSpc>
            </a:pPr>
            <a:r>
              <a:rPr lang="en-US" sz="504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eCommerce Website Structure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0788" y="710560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56408" y="2342667"/>
            <a:ext cx="6094734" cy="6356958"/>
          </a:xfrm>
          <a:custGeom>
            <a:avLst/>
            <a:gdLst/>
            <a:ahLst/>
            <a:cxnLst/>
            <a:rect r="r" b="b" t="t" l="l"/>
            <a:pathLst>
              <a:path h="6356958" w="6094734">
                <a:moveTo>
                  <a:pt x="0" y="0"/>
                </a:moveTo>
                <a:lnTo>
                  <a:pt x="6094733" y="0"/>
                </a:lnTo>
                <a:lnTo>
                  <a:pt x="6094733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77082" y="3296267"/>
            <a:ext cx="11301259" cy="2782935"/>
          </a:xfrm>
          <a:custGeom>
            <a:avLst/>
            <a:gdLst/>
            <a:ahLst/>
            <a:cxnLst/>
            <a:rect r="r" b="b" t="t" l="l"/>
            <a:pathLst>
              <a:path h="2782935" w="11301259">
                <a:moveTo>
                  <a:pt x="0" y="0"/>
                </a:moveTo>
                <a:lnTo>
                  <a:pt x="11301259" y="0"/>
                </a:lnTo>
                <a:lnTo>
                  <a:pt x="11301259" y="2782935"/>
                </a:lnTo>
                <a:lnTo>
                  <a:pt x="0" y="2782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48473" y="425513"/>
            <a:ext cx="4542897" cy="142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4"/>
              </a:lnSpc>
            </a:pPr>
            <a:r>
              <a:rPr lang="en-US" sz="504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WooCommerce Installing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40788" y="710560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16091" y="1943764"/>
            <a:ext cx="12392199" cy="6010216"/>
          </a:xfrm>
          <a:custGeom>
            <a:avLst/>
            <a:gdLst/>
            <a:ahLst/>
            <a:cxnLst/>
            <a:rect r="r" b="b" t="t" l="l"/>
            <a:pathLst>
              <a:path h="6010216" w="12392199">
                <a:moveTo>
                  <a:pt x="0" y="0"/>
                </a:moveTo>
                <a:lnTo>
                  <a:pt x="12392199" y="0"/>
                </a:lnTo>
                <a:lnTo>
                  <a:pt x="12392199" y="6010216"/>
                </a:lnTo>
                <a:lnTo>
                  <a:pt x="0" y="6010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9108" y="4414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4414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4414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4414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4414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82788" y="4521872"/>
            <a:ext cx="412551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Create Pages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10219" y="577465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3588" y="377888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99902" y="2448847"/>
            <a:ext cx="12208388" cy="5676900"/>
          </a:xfrm>
          <a:custGeom>
            <a:avLst/>
            <a:gdLst/>
            <a:ahLst/>
            <a:cxnLst/>
            <a:rect r="r" b="b" t="t" l="l"/>
            <a:pathLst>
              <a:path h="5676900" w="12208388">
                <a:moveTo>
                  <a:pt x="0" y="0"/>
                </a:moveTo>
                <a:lnTo>
                  <a:pt x="12208388" y="0"/>
                </a:lnTo>
                <a:lnTo>
                  <a:pt x="12208388" y="5676900"/>
                </a:lnTo>
                <a:lnTo>
                  <a:pt x="0" y="567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9108" y="441474"/>
            <a:ext cx="126301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4414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4414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4414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4414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82788" y="4521872"/>
            <a:ext cx="412551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Create Menu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DAGgsjJI8C0</dc:identifier>
  <dcterms:modified xsi:type="dcterms:W3CDTF">2011-08-01T06:04:30Z</dcterms:modified>
  <cp:revision>1</cp:revision>
  <dc:title>Blue Modern Artificial Intelligence Presentation</dc:title>
</cp:coreProperties>
</file>